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8F91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3240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0F28D-5F47-4F53-A620-7905C6F6AE7B}" type="datetimeFigureOut">
              <a:rPr lang="de-DE" smtClean="0"/>
              <a:pPr/>
              <a:t>16.04.2017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6A502-4126-46AB-A454-47E300FCBD3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0F28D-5F47-4F53-A620-7905C6F6AE7B}" type="datetimeFigureOut">
              <a:rPr lang="de-DE" smtClean="0"/>
              <a:pPr/>
              <a:t>16.04.2017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6A502-4126-46AB-A454-47E300FCBD3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0F28D-5F47-4F53-A620-7905C6F6AE7B}" type="datetimeFigureOut">
              <a:rPr lang="de-DE" smtClean="0"/>
              <a:pPr/>
              <a:t>16.04.2017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6A502-4126-46AB-A454-47E300FCBD3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0F28D-5F47-4F53-A620-7905C6F6AE7B}" type="datetimeFigureOut">
              <a:rPr lang="de-DE" smtClean="0"/>
              <a:pPr/>
              <a:t>16.04.2017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6A502-4126-46AB-A454-47E300FCBD3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0F28D-5F47-4F53-A620-7905C6F6AE7B}" type="datetimeFigureOut">
              <a:rPr lang="de-DE" smtClean="0"/>
              <a:pPr/>
              <a:t>16.04.2017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6A502-4126-46AB-A454-47E300FCBD3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0F28D-5F47-4F53-A620-7905C6F6AE7B}" type="datetimeFigureOut">
              <a:rPr lang="de-DE" smtClean="0"/>
              <a:pPr/>
              <a:t>16.04.2017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6A502-4126-46AB-A454-47E300FCBD3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0F28D-5F47-4F53-A620-7905C6F6AE7B}" type="datetimeFigureOut">
              <a:rPr lang="de-DE" smtClean="0"/>
              <a:pPr/>
              <a:t>16.04.2017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6A502-4126-46AB-A454-47E300FCBD3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0F28D-5F47-4F53-A620-7905C6F6AE7B}" type="datetimeFigureOut">
              <a:rPr lang="de-DE" smtClean="0"/>
              <a:pPr/>
              <a:t>16.04.2017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6A502-4126-46AB-A454-47E300FCBD3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0F28D-5F47-4F53-A620-7905C6F6AE7B}" type="datetimeFigureOut">
              <a:rPr lang="de-DE" smtClean="0"/>
              <a:pPr/>
              <a:t>16.04.2017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6A502-4126-46AB-A454-47E300FCBD3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0F28D-5F47-4F53-A620-7905C6F6AE7B}" type="datetimeFigureOut">
              <a:rPr lang="de-DE" smtClean="0"/>
              <a:pPr/>
              <a:t>16.04.2017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6A502-4126-46AB-A454-47E300FCBD3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0F28D-5F47-4F53-A620-7905C6F6AE7B}" type="datetimeFigureOut">
              <a:rPr lang="de-DE" smtClean="0"/>
              <a:pPr/>
              <a:t>16.04.2017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6A502-4126-46AB-A454-47E300FCBD3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C0F28D-5F47-4F53-A620-7905C6F6AE7B}" type="datetimeFigureOut">
              <a:rPr lang="de-DE" smtClean="0"/>
              <a:pPr/>
              <a:t>16.04.2017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46A502-4126-46AB-A454-47E300FCBD3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fv-siwi.de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48680" y="0"/>
            <a:ext cx="5829300" cy="651312"/>
          </a:xfrm>
        </p:spPr>
        <p:txBody>
          <a:bodyPr>
            <a:normAutofit fontScale="90000"/>
          </a:bodyPr>
          <a:lstStyle/>
          <a:p>
            <a:r>
              <a:rPr lang="de-DE" b="1" dirty="0" smtClean="0"/>
              <a:t>Leistungsnachweis </a:t>
            </a:r>
            <a:r>
              <a:rPr lang="de-DE" b="1" dirty="0" smtClean="0"/>
              <a:t>2017</a:t>
            </a:r>
            <a:endParaRPr lang="de-DE" b="1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32656" y="683568"/>
            <a:ext cx="6192688" cy="504056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anchor="ctr">
            <a:noAutofit/>
          </a:bodyPr>
          <a:lstStyle/>
          <a:p>
            <a:r>
              <a:rPr lang="de-DE" dirty="0" smtClean="0">
                <a:solidFill>
                  <a:srgbClr val="FF0000"/>
                </a:solidFill>
              </a:rPr>
              <a:t>Kreuztal-</a:t>
            </a:r>
            <a:r>
              <a:rPr lang="de-DE" dirty="0" err="1" smtClean="0">
                <a:solidFill>
                  <a:srgbClr val="FF0000"/>
                </a:solidFill>
              </a:rPr>
              <a:t>Fellinghausen</a:t>
            </a:r>
            <a:r>
              <a:rPr lang="de-DE" dirty="0" smtClean="0">
                <a:solidFill>
                  <a:srgbClr val="FF0000"/>
                </a:solidFill>
              </a:rPr>
              <a:t> – 7./8. Juli</a:t>
            </a:r>
            <a:endParaRPr lang="de-DE" dirty="0">
              <a:solidFill>
                <a:srgbClr val="FF0000"/>
              </a:solidFill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836712" y="1187624"/>
            <a:ext cx="5099601" cy="7725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u="sng" dirty="0" smtClean="0"/>
              <a:t>Übungsteile:</a:t>
            </a:r>
          </a:p>
          <a:p>
            <a:r>
              <a:rPr lang="de-DE" sz="1600" b="1" dirty="0" smtClean="0">
                <a:solidFill>
                  <a:srgbClr val="FF0000"/>
                </a:solidFill>
              </a:rPr>
              <a:t>Praktische Übungen (Gruppe)</a:t>
            </a:r>
          </a:p>
          <a:p>
            <a:r>
              <a:rPr lang="de-DE" sz="1600" u="sng" dirty="0" smtClean="0"/>
              <a:t>Wasserentnahme : </a:t>
            </a:r>
            <a:r>
              <a:rPr lang="de-DE" sz="1600" u="sng" dirty="0" smtClean="0"/>
              <a:t>Offenes Gewässer</a:t>
            </a:r>
            <a:endParaRPr lang="de-DE" sz="1600" u="sng" dirty="0" smtClean="0"/>
          </a:p>
          <a:p>
            <a:r>
              <a:rPr lang="de-DE" sz="1600" dirty="0" smtClean="0"/>
              <a:t>Brandbekämpfung</a:t>
            </a:r>
          </a:p>
          <a:p>
            <a:r>
              <a:rPr lang="de-DE" sz="1600" dirty="0" smtClean="0"/>
              <a:t>3 C-Rohre oder 1 B / 2 </a:t>
            </a:r>
            <a:r>
              <a:rPr lang="de-DE" sz="1600" dirty="0" smtClean="0"/>
              <a:t>C-Rohre oder 1 Schaum / 2 C-Rohre</a:t>
            </a:r>
            <a:endParaRPr lang="de-DE" sz="1600" dirty="0" smtClean="0"/>
          </a:p>
          <a:p>
            <a:r>
              <a:rPr lang="de-DE" sz="1600" b="1" dirty="0" smtClean="0">
                <a:solidFill>
                  <a:srgbClr val="FF0000"/>
                </a:solidFill>
              </a:rPr>
              <a:t>Praktische Übungen (Staffel)</a:t>
            </a:r>
          </a:p>
          <a:p>
            <a:r>
              <a:rPr lang="de-DE" sz="1600" u="sng" dirty="0" smtClean="0"/>
              <a:t>Wasserentnahme : </a:t>
            </a:r>
            <a:r>
              <a:rPr lang="de-DE" sz="1600" u="sng" dirty="0" smtClean="0"/>
              <a:t>Offenes Gewässer</a:t>
            </a:r>
            <a:endParaRPr lang="de-DE" sz="1600" u="sng" dirty="0" smtClean="0"/>
          </a:p>
          <a:p>
            <a:r>
              <a:rPr lang="de-DE" sz="1600" dirty="0" smtClean="0"/>
              <a:t>2 C-Rohre oder 1 B / 1 </a:t>
            </a:r>
            <a:r>
              <a:rPr lang="de-DE" sz="1600" dirty="0" smtClean="0"/>
              <a:t>C-Rohr oder 1 Schaum / 1 C-Rohr</a:t>
            </a:r>
            <a:endParaRPr lang="de-DE" sz="1600" dirty="0" smtClean="0"/>
          </a:p>
          <a:p>
            <a:r>
              <a:rPr lang="de-DE" sz="1600" b="1" dirty="0" smtClean="0"/>
              <a:t>alternativ praktisch:</a:t>
            </a:r>
            <a:endParaRPr lang="de-DE" sz="1600" b="1" dirty="0"/>
          </a:p>
          <a:p>
            <a:r>
              <a:rPr lang="de-DE" sz="1600" b="1" dirty="0" smtClean="0">
                <a:solidFill>
                  <a:srgbClr val="FF0000"/>
                </a:solidFill>
              </a:rPr>
              <a:t>Technische Hilfe</a:t>
            </a:r>
          </a:p>
          <a:p>
            <a:r>
              <a:rPr lang="de-DE" sz="1600" dirty="0" smtClean="0"/>
              <a:t>Person unter Container</a:t>
            </a:r>
          </a:p>
          <a:p>
            <a:r>
              <a:rPr lang="de-DE" sz="1600" dirty="0" smtClean="0"/>
              <a:t>Menschenrettung aus </a:t>
            </a:r>
            <a:r>
              <a:rPr lang="de-DE" sz="1600" dirty="0" smtClean="0"/>
              <a:t>Brunnenschacht</a:t>
            </a:r>
            <a:endParaRPr lang="de-DE" sz="1600" dirty="0" smtClean="0"/>
          </a:p>
          <a:p>
            <a:r>
              <a:rPr lang="de-DE" sz="1600" dirty="0" smtClean="0"/>
              <a:t>-----------------------------------------------------------------------</a:t>
            </a:r>
          </a:p>
          <a:p>
            <a:r>
              <a:rPr lang="de-DE" sz="1600" b="1" dirty="0" smtClean="0">
                <a:solidFill>
                  <a:srgbClr val="FF0000"/>
                </a:solidFill>
              </a:rPr>
              <a:t>Schriftliche Fragen</a:t>
            </a:r>
          </a:p>
          <a:p>
            <a:r>
              <a:rPr lang="de-DE" sz="1600" dirty="0" smtClean="0"/>
              <a:t>Aus dem Fragenkatalog des </a:t>
            </a:r>
            <a:r>
              <a:rPr lang="de-DE" sz="1600" dirty="0" err="1" smtClean="0"/>
              <a:t>VdF</a:t>
            </a:r>
            <a:r>
              <a:rPr lang="de-DE" sz="1600" dirty="0" smtClean="0"/>
              <a:t> (</a:t>
            </a:r>
            <a:r>
              <a:rPr lang="de-DE" sz="1600" dirty="0" smtClean="0">
                <a:sym typeface="Wingdings" pitchFamily="2" charset="2"/>
              </a:rPr>
              <a:t> </a:t>
            </a:r>
            <a:r>
              <a:rPr lang="de-DE" sz="1600" dirty="0" smtClean="0">
                <a:sym typeface="Wingdings" pitchFamily="2" charset="2"/>
                <a:hlinkClick r:id="rId2"/>
              </a:rPr>
              <a:t>www.kfv-siwi.de</a:t>
            </a:r>
            <a:r>
              <a:rPr lang="de-DE" sz="1600" dirty="0" smtClean="0">
                <a:sym typeface="Wingdings" pitchFamily="2" charset="2"/>
              </a:rPr>
              <a:t>)</a:t>
            </a:r>
          </a:p>
          <a:p>
            <a:r>
              <a:rPr lang="de-DE" sz="1600" b="1" dirty="0" smtClean="0">
                <a:solidFill>
                  <a:srgbClr val="FF0000"/>
                </a:solidFill>
                <a:sym typeface="Wingdings" pitchFamily="2" charset="2"/>
              </a:rPr>
              <a:t>Knoten  &amp; Stiche</a:t>
            </a:r>
          </a:p>
          <a:p>
            <a:r>
              <a:rPr lang="de-DE" sz="1600" dirty="0" smtClean="0">
                <a:sym typeface="Wingdings" pitchFamily="2" charset="2"/>
              </a:rPr>
              <a:t>Rettungsknoten mit </a:t>
            </a:r>
            <a:r>
              <a:rPr lang="de-DE" sz="1600" dirty="0" err="1" smtClean="0">
                <a:sym typeface="Wingdings" pitchFamily="2" charset="2"/>
              </a:rPr>
              <a:t>Spierenstich</a:t>
            </a:r>
            <a:r>
              <a:rPr lang="de-DE" sz="1600" dirty="0" smtClean="0">
                <a:sym typeface="Wingdings" pitchFamily="2" charset="2"/>
              </a:rPr>
              <a:t> (obligatorisch)</a:t>
            </a:r>
          </a:p>
          <a:p>
            <a:r>
              <a:rPr lang="de-DE" sz="1600" u="sng" dirty="0" smtClean="0">
                <a:sym typeface="Wingdings" pitchFamily="2" charset="2"/>
              </a:rPr>
              <a:t>zusätzlich 2x gelost aus:</a:t>
            </a:r>
          </a:p>
          <a:p>
            <a:r>
              <a:rPr lang="de-DE" sz="1600" dirty="0" smtClean="0">
                <a:sym typeface="Wingdings" pitchFamily="2" charset="2"/>
              </a:rPr>
              <a:t>Kreuzknoten</a:t>
            </a:r>
            <a:endParaRPr lang="de-DE" sz="1600" dirty="0" smtClean="0">
              <a:sym typeface="Wingdings" pitchFamily="2" charset="2"/>
            </a:endParaRPr>
          </a:p>
          <a:p>
            <a:r>
              <a:rPr lang="de-DE" sz="1600" dirty="0" smtClean="0">
                <a:sym typeface="Wingdings" pitchFamily="2" charset="2"/>
              </a:rPr>
              <a:t>Schotenstich mit Aufziehschlaufe</a:t>
            </a:r>
            <a:endParaRPr lang="de-DE" sz="1600" dirty="0" smtClean="0">
              <a:sym typeface="Wingdings" pitchFamily="2" charset="2"/>
            </a:endParaRPr>
          </a:p>
          <a:p>
            <a:r>
              <a:rPr lang="de-DE" sz="1600" dirty="0" smtClean="0">
                <a:sym typeface="Wingdings" pitchFamily="2" charset="2"/>
              </a:rPr>
              <a:t>Zimmermannsstich</a:t>
            </a:r>
            <a:endParaRPr lang="de-DE" sz="1600" dirty="0" smtClean="0">
              <a:sym typeface="Wingdings" pitchFamily="2" charset="2"/>
            </a:endParaRPr>
          </a:p>
          <a:p>
            <a:r>
              <a:rPr lang="de-DE" sz="1600" b="1" dirty="0" smtClean="0">
                <a:solidFill>
                  <a:srgbClr val="FF0000"/>
                </a:solidFill>
                <a:sym typeface="Wingdings" pitchFamily="2" charset="2"/>
              </a:rPr>
              <a:t>Erste </a:t>
            </a:r>
            <a:r>
              <a:rPr lang="de-DE" sz="1600" b="1" dirty="0" smtClean="0">
                <a:solidFill>
                  <a:srgbClr val="FF0000"/>
                </a:solidFill>
                <a:sym typeface="Wingdings" pitchFamily="2" charset="2"/>
              </a:rPr>
              <a:t>Hilfe (je </a:t>
            </a:r>
            <a:r>
              <a:rPr lang="de-DE" sz="1600" b="1" dirty="0" smtClean="0">
                <a:solidFill>
                  <a:srgbClr val="FF0000"/>
                </a:solidFill>
                <a:sym typeface="Wingdings" pitchFamily="2" charset="2"/>
              </a:rPr>
              <a:t>Teilnehmer gelost</a:t>
            </a:r>
            <a:r>
              <a:rPr lang="de-DE" sz="1600" b="1" dirty="0" smtClean="0">
                <a:solidFill>
                  <a:srgbClr val="FF0000"/>
                </a:solidFill>
                <a:sym typeface="Wingdings" pitchFamily="2" charset="2"/>
              </a:rPr>
              <a:t>)</a:t>
            </a:r>
          </a:p>
          <a:p>
            <a:r>
              <a:rPr lang="de-DE" sz="1600" dirty="0" smtClean="0">
                <a:sym typeface="Wingdings" pitchFamily="2" charset="2"/>
              </a:rPr>
              <a:t>HLW</a:t>
            </a:r>
          </a:p>
          <a:p>
            <a:r>
              <a:rPr lang="de-DE" sz="1600" dirty="0" smtClean="0">
                <a:sym typeface="Wingdings" pitchFamily="2" charset="2"/>
              </a:rPr>
              <a:t>Stabile Seitenlage</a:t>
            </a:r>
            <a:endParaRPr lang="de-DE" sz="1600" dirty="0" smtClean="0">
              <a:sym typeface="Wingdings" pitchFamily="2" charset="2"/>
            </a:endParaRPr>
          </a:p>
          <a:p>
            <a:r>
              <a:rPr lang="de-DE" sz="1600" dirty="0" smtClean="0">
                <a:sym typeface="Wingdings" pitchFamily="2" charset="2"/>
              </a:rPr>
              <a:t>Druckverband </a:t>
            </a:r>
            <a:r>
              <a:rPr lang="de-DE" sz="1600" dirty="0" smtClean="0">
                <a:sym typeface="Wingdings" pitchFamily="2" charset="2"/>
              </a:rPr>
              <a:t>am  </a:t>
            </a:r>
            <a:r>
              <a:rPr lang="de-DE" sz="1600" dirty="0" smtClean="0">
                <a:sym typeface="Wingdings" pitchFamily="2" charset="2"/>
              </a:rPr>
              <a:t>Unterarm</a:t>
            </a:r>
          </a:p>
          <a:p>
            <a:r>
              <a:rPr lang="de-DE" sz="1600" b="1" dirty="0" smtClean="0">
                <a:sym typeface="Wingdings" pitchFamily="2" charset="2"/>
              </a:rPr>
              <a:t>Zusätzlich (auf Wunsch / nach Absprache vor Ort):</a:t>
            </a:r>
            <a:endParaRPr lang="de-DE" sz="1600" b="1" dirty="0" smtClean="0">
              <a:sym typeface="Wingdings" pitchFamily="2" charset="2"/>
            </a:endParaRPr>
          </a:p>
          <a:p>
            <a:r>
              <a:rPr lang="de-DE" sz="1600" dirty="0" smtClean="0">
                <a:sym typeface="Wingdings" pitchFamily="2" charset="2"/>
              </a:rPr>
              <a:t>HLW </a:t>
            </a:r>
            <a:r>
              <a:rPr lang="de-DE" sz="1600" dirty="0" smtClean="0">
                <a:sym typeface="Wingdings" pitchFamily="2" charset="2"/>
              </a:rPr>
              <a:t>(mit </a:t>
            </a:r>
            <a:r>
              <a:rPr lang="de-DE" sz="1600" dirty="0" smtClean="0">
                <a:sym typeface="Wingdings" pitchFamily="2" charset="2"/>
              </a:rPr>
              <a:t>Beatmungsbeutel </a:t>
            </a:r>
            <a:r>
              <a:rPr lang="de-DE" sz="1600" dirty="0" smtClean="0">
                <a:sym typeface="Wingdings" pitchFamily="2" charset="2"/>
              </a:rPr>
              <a:t>und AED )</a:t>
            </a:r>
          </a:p>
          <a:p>
            <a:r>
              <a:rPr lang="de-DE" sz="1600" b="1" dirty="0" smtClean="0">
                <a:sym typeface="Wingdings" pitchFamily="2" charset="2"/>
              </a:rPr>
              <a:t>Sonderwertung mit Bonuspunkten</a:t>
            </a:r>
            <a:endParaRPr lang="de-DE" sz="1600" b="1" dirty="0" smtClean="0">
              <a:sym typeface="Wingdings" pitchFamily="2" charset="2"/>
            </a:endParaRPr>
          </a:p>
          <a:p>
            <a:r>
              <a:rPr lang="de-DE" sz="800" b="1" dirty="0" smtClean="0">
                <a:sym typeface="Wingdings" pitchFamily="2" charset="2"/>
              </a:rPr>
              <a:t>------------------------------------------------------------------------------------------------------------------------------------------</a:t>
            </a:r>
          </a:p>
          <a:p>
            <a:r>
              <a:rPr lang="de-DE" sz="1600" b="1" dirty="0" smtClean="0">
                <a:solidFill>
                  <a:srgbClr val="FF0000"/>
                </a:solidFill>
                <a:sym typeface="Wingdings" pitchFamily="2" charset="2"/>
              </a:rPr>
              <a:t>Sportlicher </a:t>
            </a:r>
            <a:r>
              <a:rPr lang="de-DE" sz="1600" b="1" dirty="0" smtClean="0">
                <a:solidFill>
                  <a:srgbClr val="FF0000"/>
                </a:solidFill>
                <a:sym typeface="Wingdings" pitchFamily="2" charset="2"/>
              </a:rPr>
              <a:t>Teil</a:t>
            </a:r>
          </a:p>
          <a:p>
            <a:r>
              <a:rPr lang="de-DE" sz="1600" dirty="0" smtClean="0">
                <a:sym typeface="Wingdings" pitchFamily="2" charset="2"/>
              </a:rPr>
              <a:t>Staffellauf  (6x / 9x 50 m)</a:t>
            </a:r>
            <a:endParaRPr lang="de-DE" sz="1600" dirty="0"/>
          </a:p>
        </p:txBody>
      </p:sp>
      <p:sp>
        <p:nvSpPr>
          <p:cNvPr id="5" name="Textfeld 4"/>
          <p:cNvSpPr txBox="1"/>
          <p:nvPr/>
        </p:nvSpPr>
        <p:spPr>
          <a:xfrm>
            <a:off x="46327" y="8743890"/>
            <a:ext cx="6811673" cy="400110"/>
          </a:xfrm>
          <a:prstGeom prst="rect">
            <a:avLst/>
          </a:prstGeom>
          <a:solidFill>
            <a:srgbClr val="D8F913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de-DE" b="1" dirty="0" smtClean="0"/>
              <a:t>Anmeldung: </a:t>
            </a:r>
            <a:r>
              <a:rPr lang="de-DE" sz="2000" b="1" dirty="0" smtClean="0"/>
              <a:t>Meldeportal unter </a:t>
            </a:r>
            <a:r>
              <a:rPr lang="de-DE" sz="2000" b="1" dirty="0" smtClean="0">
                <a:hlinkClick r:id="rId2"/>
              </a:rPr>
              <a:t>www.kfv-siwi.de</a:t>
            </a:r>
            <a:r>
              <a:rPr lang="de-DE" sz="2000" b="1" dirty="0" smtClean="0"/>
              <a:t> bis </a:t>
            </a:r>
            <a:r>
              <a:rPr lang="de-DE" sz="2000" b="1" dirty="0" smtClean="0"/>
              <a:t>15.06.17</a:t>
            </a:r>
            <a:endParaRPr lang="de-DE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151</Words>
  <Application>Microsoft Office PowerPoint</Application>
  <PresentationFormat>Bildschirmpräsentation (4:3)</PresentationFormat>
  <Paragraphs>34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Larissa-Design</vt:lpstr>
      <vt:lpstr>Leistungsnachweis 2017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Leistungsnachweis 2015</dc:title>
  <dc:creator>Ralf Schneider</dc:creator>
  <cp:lastModifiedBy>Ralf Schneider</cp:lastModifiedBy>
  <cp:revision>15</cp:revision>
  <cp:lastPrinted>2016-01-18T17:01:07Z</cp:lastPrinted>
  <dcterms:created xsi:type="dcterms:W3CDTF">2015-01-26T20:46:23Z</dcterms:created>
  <dcterms:modified xsi:type="dcterms:W3CDTF">2017-04-16T08:45:19Z</dcterms:modified>
</cp:coreProperties>
</file>